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719"/>
  </p:normalViewPr>
  <p:slideViewPr>
    <p:cSldViewPr snapToGrid="0" snapToObjects="1">
      <p:cViewPr varScale="1">
        <p:scale>
          <a:sx n="95" d="100"/>
          <a:sy n="95" d="100"/>
        </p:scale>
        <p:origin x="232" y="4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ChrisMarshallNY </a:t>
            </a:r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2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436623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5" name="Group"/>
          <p:cNvGrpSpPr/>
          <p:nvPr/>
        </p:nvGrpSpPr>
        <p:grpSpPr>
          <a:xfrm>
            <a:off x="4833262" y="2662834"/>
            <a:ext cx="4088271" cy="1482421"/>
            <a:chOff x="0" y="0"/>
            <a:chExt cx="4088269" cy="1482420"/>
          </a:xfrm>
        </p:grpSpPr>
        <p:sp>
          <p:nvSpPr>
            <p:cNvPr id="233" name="CENTRAL"/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34" name="(Client Behavior)"/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(Client Behavior)</a:t>
              </a:r>
            </a:p>
          </p:txBody>
        </p:sp>
      </p:grpSp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39" name="Bluetooth.png" descr="Bluetooth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6197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xit" presetSubtype="32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5" grpId="1" animBg="1" advAuto="0"/>
      <p:bldP spid="238" grpId="3" animBg="1" advAuto="0"/>
      <p:bldP spid="238" grpId="6" animBg="1" advAuto="0"/>
      <p:bldP spid="239" grpId="2" animBg="1" advAuto="0"/>
      <p:bldP spid="240" grpId="4" animBg="1" advAuto="0"/>
      <p:bldP spid="240" grpId="7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16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131</Words>
  <Application>Microsoft Macintosh PowerPoint</Application>
  <PresentationFormat>Custom</PresentationFormat>
  <Paragraphs>67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Helvetica Neue</vt:lpstr>
      <vt:lpstr>Helvetica Neue Medium</vt:lpstr>
      <vt:lpstr>21_BasicWhite</vt:lpstr>
      <vt:lpstr>Introduction to Core Bluetooth</vt:lpstr>
      <vt:lpstr>BLUETOOTH CORE IS BIG</vt:lpstr>
      <vt:lpstr>Basic BLE Structure</vt:lpstr>
      <vt:lpstr>Basic BLE Structure</vt:lpstr>
      <vt:lpstr>BLE Advertising: The Story of Dave and Matt</vt:lpstr>
      <vt:lpstr>The Basic Structure Of Our Bluetooth Apps</vt:lpstr>
      <vt:lpstr>The Basic Structure Of Our Bluetooth Apps</vt:lpstr>
      <vt:lpstr>The Basic Structure Of Our Bluetooth Apps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5</cp:revision>
  <dcterms:modified xsi:type="dcterms:W3CDTF">2020-05-21T18:20:56Z</dcterms:modified>
</cp:coreProperties>
</file>